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3E5CC-3EDD-4409-BCDD-2CB5A0C22122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087DCB-4437-4408-9D6A-80F3D236B3CD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TECNOLOGÍA Y MEDIO AMBIENTE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2.bp.blogspot.com/-5GhhE76XO0g/USqndW5ymxI/AAAAAAAAAbc/uaIs_bwOftQ/s320/shot_00037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7837" cy="6858000"/>
          </a:xfrm>
          <a:prstGeom prst="rect">
            <a:avLst/>
          </a:prstGeom>
          <a:noFill/>
        </p:spPr>
      </p:pic>
      <p:sp>
        <p:nvSpPr>
          <p:cNvPr id="11" name="10 Rectángulo">
            <a:hlinkClick r:id="rId3" action="ppaction://hlinksldjump"/>
          </p:cNvPr>
          <p:cNvSpPr/>
          <p:nvPr/>
        </p:nvSpPr>
        <p:spPr>
          <a:xfrm>
            <a:off x="1714480" y="928670"/>
            <a:ext cx="1785950" cy="785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MEDIO AMBIENTE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15" name="14 Rectángulo">
            <a:hlinkClick r:id="rId4" action="ppaction://hlinksldjump"/>
          </p:cNvPr>
          <p:cNvSpPr/>
          <p:nvPr/>
        </p:nvSpPr>
        <p:spPr>
          <a:xfrm>
            <a:off x="642910" y="2928934"/>
            <a:ext cx="1857388" cy="928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REGLAS PARA SU CUIDADO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0" name="19 Rectángulo">
            <a:hlinkClick r:id="rId5" action="ppaction://hlinksldjump"/>
          </p:cNvPr>
          <p:cNvSpPr/>
          <p:nvPr/>
        </p:nvSpPr>
        <p:spPr>
          <a:xfrm>
            <a:off x="357158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1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3" name="22 Rectángulo">
            <a:hlinkClick r:id="rId6" action="ppaction://hlinksldjump"/>
          </p:cNvPr>
          <p:cNvSpPr/>
          <p:nvPr/>
        </p:nvSpPr>
        <p:spPr>
          <a:xfrm>
            <a:off x="1500166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2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4" name="23 Rectángulo">
            <a:hlinkClick r:id="rId7" action="ppaction://hlinksldjump"/>
          </p:cNvPr>
          <p:cNvSpPr/>
          <p:nvPr/>
        </p:nvSpPr>
        <p:spPr>
          <a:xfrm>
            <a:off x="2643174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3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5" name="24 Rectángulo">
            <a:hlinkClick r:id="rId8" action="ppaction://hlinksldjump"/>
          </p:cNvPr>
          <p:cNvSpPr/>
          <p:nvPr/>
        </p:nvSpPr>
        <p:spPr>
          <a:xfrm>
            <a:off x="3786182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4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000628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5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6072198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6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215206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7</a:t>
            </a:r>
            <a:endParaRPr lang="es-CO" sz="2000" b="1" dirty="0">
              <a:latin typeface="Comic Sans MS" pitchFamily="66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58214" y="628652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omic Sans MS" pitchFamily="66" charset="0"/>
              </a:rPr>
              <a:t>8</a:t>
            </a:r>
            <a:endParaRPr lang="es-CO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857232"/>
            <a:ext cx="614366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latin typeface="Comic Sans MS" pitchFamily="66" charset="0"/>
              </a:rPr>
              <a:t>¿QUÉ ES EL MEDIO AMBIENTE?</a:t>
            </a:r>
            <a:endParaRPr lang="es-CO" sz="4000" b="1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2500306"/>
            <a:ext cx="8429684" cy="2954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latin typeface="Comic Sans MS" pitchFamily="66" charset="0"/>
              </a:rPr>
              <a:t>El medio ambiente es todo lo que afecta a un ser vivo y condiciona las circunstancias de la vida.</a:t>
            </a:r>
          </a:p>
          <a:p>
            <a:pPr algn="just"/>
            <a:r>
              <a:rPr lang="es-CO" sz="2400" dirty="0">
                <a:latin typeface="Comic Sans MS" pitchFamily="66" charset="0"/>
              </a:rPr>
              <a:t>Los valores naturales, sociales y culturales que existen en un lugar y momento, influyen en la vida de las personas y las generaciones futuras. No se trata sólo del espacio en el que vivimos sino que también abarca seres vivos, objetos, agua, suelo, aire y las relaciones entre ellos.</a:t>
            </a:r>
          </a:p>
          <a:p>
            <a:endParaRPr lang="es-CO" dirty="0"/>
          </a:p>
        </p:txBody>
      </p:sp>
      <p:pic>
        <p:nvPicPr>
          <p:cNvPr id="10242" name="Picture 2" descr="http://reviviendolahistoriadesubachoque.bligoo.com.co/media/users/17/863295/images/public/167899/10391639-personaje-de-dibujos-animados-de-planeta-tierra.jpg?v=132071189254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500702"/>
            <a:ext cx="113726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857232"/>
            <a:ext cx="807249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atin typeface="Comic Sans MS" pitchFamily="66" charset="0"/>
              </a:rPr>
              <a:t>REGLAS PARA EL CUIDADO DEL MEDIO AMBIENTE</a:t>
            </a:r>
            <a:endParaRPr lang="es-CO" sz="3600" b="1" dirty="0">
              <a:latin typeface="Comic Sans MS" pitchFamily="66" charset="0"/>
            </a:endParaRPr>
          </a:p>
        </p:txBody>
      </p:sp>
      <p:pic>
        <p:nvPicPr>
          <p:cNvPr id="9218" name="Picture 2" descr="http://u.jimdo.com/www37/o/sda32b08143e6413b/img/i92758863e155ddbc/1373469092/std/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5590318" cy="3567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ttp://reviviendolahistoriadesubachoque.bligoo.com.co/media/users/17/863295/images/public/167899/10391639-personaje-de-dibujos-animados-de-planeta-tierra.jpg?v=132071189254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5572140"/>
            <a:ext cx="113726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redilustradoresecuador.com/admin/image_manager/thumbs/organicpost/Pila-Galapagos-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85926"/>
            <a:ext cx="2357453" cy="3654676"/>
          </a:xfrm>
          <a:prstGeom prst="rect">
            <a:avLst/>
          </a:prstGeom>
          <a:noFill/>
        </p:spPr>
      </p:pic>
      <p:pic>
        <p:nvPicPr>
          <p:cNvPr id="8194" name="Picture 2" descr="http://i.ytimg.com/vi/kNGfo72ZmF0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3929090" cy="294681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214414" y="1428736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N°1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86446" y="135729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N°2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2000240"/>
            <a:ext cx="3214710" cy="9848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s-CO" sz="2000" dirty="0" smtClean="0">
                <a:latin typeface="Comic Sans MS" pitchFamily="66" charset="0"/>
              </a:rPr>
              <a:t>Separar la basura orgánica e inorgánica</a:t>
            </a:r>
            <a:r>
              <a:rPr lang="es-CO" dirty="0" smtClean="0"/>
              <a:t>.</a:t>
            </a:r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4857752" y="1928802"/>
            <a:ext cx="1928826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s-CO" sz="2000" dirty="0" smtClean="0">
                <a:latin typeface="Comic Sans MS" pitchFamily="66" charset="0"/>
              </a:rPr>
              <a:t>No tires las pilas a la basura, sepáralas del resto. Procura usar pilas recargables, son más ecológicas.</a:t>
            </a:r>
          </a:p>
          <a:p>
            <a:endParaRPr lang="es-CO" dirty="0"/>
          </a:p>
        </p:txBody>
      </p:sp>
      <p:pic>
        <p:nvPicPr>
          <p:cNvPr id="10" name="Picture 2" descr="http://reviviendolahistoriadesubachoque.bligoo.com.co/media/users/17/863295/images/public/167899/10391639-personaje-de-dibujos-animados-de-planeta-tierra.jpg?v=132071189254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5500702"/>
            <a:ext cx="113726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ddsmedia.net/blog/wp-content/uploads/2012/03/aeroso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000240"/>
            <a:ext cx="2183342" cy="2786058"/>
          </a:xfrm>
          <a:prstGeom prst="rect">
            <a:avLst/>
          </a:prstGeom>
          <a:noFill/>
        </p:spPr>
      </p:pic>
      <p:pic>
        <p:nvPicPr>
          <p:cNvPr id="7170" name="Picture 2" descr="http://cdns2.freepik.com/foto-gratis/_4181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643050"/>
            <a:ext cx="2786082" cy="2278713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428728" y="1071546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N°3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1571612"/>
            <a:ext cx="1928826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s-CO" dirty="0" smtClean="0">
                <a:latin typeface="Comic Sans MS" pitchFamily="66" charset="0"/>
              </a:rPr>
              <a:t>Es importante que las fabricas sean controladas regularmente para que cumplan con medidas contra la contaminación.</a:t>
            </a:r>
          </a:p>
          <a:p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5857884" y="1500174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N°4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43504" y="2000240"/>
            <a:ext cx="1857388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Comic Sans MS" pitchFamily="66" charset="0"/>
              </a:rPr>
              <a:t>No uses productos que están prohibidos porque contaminan el medio ambiente por ejemplo el gas metano en los aerosoles.</a:t>
            </a:r>
          </a:p>
          <a:p>
            <a:endParaRPr lang="es-CO" dirty="0"/>
          </a:p>
        </p:txBody>
      </p:sp>
      <p:pic>
        <p:nvPicPr>
          <p:cNvPr id="9" name="Picture 2" descr="http://reviviendolahistoriadesubachoque.bligoo.com.co/media/users/17/863295/images/public/167899/10391639-personaje-de-dibujos-animados-de-planeta-tierra.jpg?v=132071189254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5500702"/>
            <a:ext cx="113726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us.123rf.com/400wm/400/400/carlacastagno/carlacastagno1106/carlacastagno110600009/9707979-animacion-dibujo-animado-de-ilustracion-de-ninos-jugando-juntos-en-el-par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928802"/>
            <a:ext cx="2786082" cy="1792542"/>
          </a:xfrm>
          <a:prstGeom prst="rect">
            <a:avLst/>
          </a:prstGeom>
          <a:noFill/>
        </p:spPr>
      </p:pic>
      <p:pic>
        <p:nvPicPr>
          <p:cNvPr id="6146" name="Picture 2" descr="http://previews.123rf.com/images/notkoo2008/notkoo20081103/notkoo2008110300052/8987372-cartoon-Home-Appliances-icon--Stock-Vec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71612"/>
            <a:ext cx="2735924" cy="257176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857224" y="100010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N°5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857884" y="1500174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N°6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1571612"/>
            <a:ext cx="2928958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Comic Sans MS" pitchFamily="66" charset="0"/>
              </a:rPr>
              <a:t>No uses electrodomésticos innecesarios como cepillos de dientes, abrelatas, cuchillos eléctricos, </a:t>
            </a:r>
            <a:r>
              <a:rPr lang="es-CO" dirty="0" err="1" smtClean="0">
                <a:latin typeface="Comic Sans MS" pitchFamily="66" charset="0"/>
              </a:rPr>
              <a:t>etc</a:t>
            </a:r>
            <a:r>
              <a:rPr lang="es-CO" dirty="0" smtClean="0">
                <a:latin typeface="Comic Sans MS" pitchFamily="66" charset="0"/>
              </a:rPr>
              <a:t> y ten en cuenta los criterios de ahorro energético al comprar nuevos frigoríficos, lavadoras, etc.</a:t>
            </a:r>
          </a:p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3504" y="2000240"/>
            <a:ext cx="192882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Comic Sans MS" pitchFamily="66" charset="0"/>
              </a:rPr>
              <a:t>No contaminar los parques nacionales, lagos, viviendas, etc.</a:t>
            </a:r>
          </a:p>
          <a:p>
            <a:endParaRPr lang="es-CO" dirty="0"/>
          </a:p>
        </p:txBody>
      </p:sp>
      <p:pic>
        <p:nvPicPr>
          <p:cNvPr id="9" name="Picture 2" descr="http://reviviendolahistoriadesubachoque.bligoo.com.co/media/users/17/863295/images/public/167899/10391639-personaje-de-dibujos-animados-de-planeta-tierra.jpg?v=132071189254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5500702"/>
            <a:ext cx="113726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2.bp.blogspot.com/_eugef8yL_8k/TSzFdS7mTBI/AAAAAAAAAA0/Va_5a2_HZbw/s320/ag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16" y="2000241"/>
            <a:ext cx="2571767" cy="192882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5857884" y="1500174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N°8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976" y="1285860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REGLA N°7</a:t>
            </a:r>
            <a:endParaRPr lang="es-CO" sz="2800" dirty="0">
              <a:latin typeface="Comic Sans MS" pitchFamily="66" charset="0"/>
            </a:endParaRPr>
          </a:p>
        </p:txBody>
      </p:sp>
      <p:pic>
        <p:nvPicPr>
          <p:cNvPr id="5122" name="Picture 2" descr="http://www.emujer.com/wp-content/uploads/files/article/l/libera-tu-casa-de-toxicos_soy1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785927"/>
            <a:ext cx="2286016" cy="17750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14282" y="1785926"/>
            <a:ext cx="235745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Comic Sans MS" pitchFamily="66" charset="0"/>
              </a:rPr>
              <a:t>Nunca tires productos tóxicos, pintura o aceite de cocinar al desagüe. Sepáralo.</a:t>
            </a:r>
          </a:p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5072066" y="2071678"/>
            <a:ext cx="178595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Comic Sans MS" pitchFamily="66" charset="0"/>
              </a:rPr>
              <a:t>Repara las goteras. Una gota de agua por segundo son 30 litros de agua al día.</a:t>
            </a:r>
          </a:p>
          <a:p>
            <a:pPr algn="just"/>
            <a:endParaRPr lang="es-CO" dirty="0"/>
          </a:p>
        </p:txBody>
      </p:sp>
      <p:pic>
        <p:nvPicPr>
          <p:cNvPr id="10" name="Picture 2" descr="http://reviviendolahistoriadesubachoque.bligoo.com.co/media/users/17/863295/images/public/167899/10391639-personaje-de-dibujos-animados-de-planeta-tierra.jpg?v=132071189254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5500702"/>
            <a:ext cx="113726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268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TECNOLOGÍA Y MEDIO AMBIENTE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Y MEDIO AMBIENTE</dc:title>
  <dc:creator>Usuario</dc:creator>
  <cp:lastModifiedBy>Usuario</cp:lastModifiedBy>
  <cp:revision>13</cp:revision>
  <dcterms:created xsi:type="dcterms:W3CDTF">2015-05-27T11:59:10Z</dcterms:created>
  <dcterms:modified xsi:type="dcterms:W3CDTF">2015-05-29T21:20:36Z</dcterms:modified>
</cp:coreProperties>
</file>